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74" r:id="rId3"/>
    <p:sldId id="257" r:id="rId4"/>
    <p:sldId id="475" r:id="rId5"/>
    <p:sldId id="476" r:id="rId6"/>
    <p:sldId id="472" r:id="rId7"/>
    <p:sldId id="480" r:id="rId8"/>
    <p:sldId id="478" r:id="rId9"/>
    <p:sldId id="479" r:id="rId10"/>
    <p:sldId id="460" r:id="rId11"/>
    <p:sldId id="395" r:id="rId1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3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7A214DA-D767-4A82-8FA3-6FDC7425C9CA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BB46316-8C24-4EEC-A2A5-9662B45279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85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5E3AEF1-758A-4D06-AC4F-AB0DCD6F9E5A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B4DE168-4ABC-4E07-9523-6B0FB9381E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98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1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53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5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1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8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4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2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8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4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0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200C-72C1-4792-9787-9829037FD14D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6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frm=1&amp;source=images&amp;cd=&amp;cad=rja&amp;docid=b83gaMrCSvoOnM&amp;tbnid=a3HmT4z74kHihM:&amp;ved=0CAUQjRw&amp;url=https://moodle.org/logo/&amp;ei=_hiBUoH0HsTnkAebs4GgDg&amp;bvm=bv.56146854,d.eW0&amp;psig=AFQjCNHTJkHV6xEUbvmEvJJKf5LY4WO1Bw&amp;ust=138427862965466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u="sng" dirty="0"/>
              <a:t>Academic Advising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3999"/>
            <a:ext cx="7467600" cy="685801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1"/>
                </a:solidFill>
              </a:rPr>
              <a:t>Updates: </a:t>
            </a:r>
            <a:r>
              <a:rPr lang="en-US" b="1" u="sng" dirty="0">
                <a:solidFill>
                  <a:schemeClr val="tx1"/>
                </a:solidFill>
              </a:rPr>
              <a:t>Fall </a:t>
            </a:r>
            <a:r>
              <a:rPr lang="en-US" b="1" u="sng" dirty="0" smtClean="0">
                <a:solidFill>
                  <a:schemeClr val="tx1"/>
                </a:solidFill>
              </a:rPr>
              <a:t>2019</a:t>
            </a:r>
            <a:endParaRPr lang="en-US" b="1" u="sng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355" y="2079625"/>
            <a:ext cx="2959290" cy="282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27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Important Course Dates: Fall </a:t>
            </a:r>
            <a:r>
              <a:rPr lang="en-US" b="1" u="sng" dirty="0" smtClean="0"/>
              <a:t>2019</a:t>
            </a:r>
            <a:endParaRPr lang="en-US" b="1" u="sng" dirty="0"/>
          </a:p>
        </p:txBody>
      </p:sp>
      <p:sp>
        <p:nvSpPr>
          <p:cNvPr id="5" name="Flowchart: Terminator 4"/>
          <p:cNvSpPr/>
          <p:nvPr/>
        </p:nvSpPr>
        <p:spPr>
          <a:xfrm>
            <a:off x="3581400" y="1489086"/>
            <a:ext cx="1143000" cy="434181"/>
          </a:xfrm>
          <a:prstGeom prst="flowChartTerminato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Census/10%</a:t>
            </a:r>
          </a:p>
        </p:txBody>
      </p:sp>
      <p:sp>
        <p:nvSpPr>
          <p:cNvPr id="6" name="Flowchart: Terminator 5"/>
          <p:cNvSpPr/>
          <p:nvPr/>
        </p:nvSpPr>
        <p:spPr>
          <a:xfrm>
            <a:off x="4876800" y="1489086"/>
            <a:ext cx="1143000" cy="434181"/>
          </a:xfrm>
          <a:prstGeom prst="flowChartTerminato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Drop Date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8495"/>
          <a:stretch/>
        </p:blipFill>
        <p:spPr>
          <a:xfrm>
            <a:off x="862829" y="1994715"/>
            <a:ext cx="7723141" cy="471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785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71651"/>
          </a:xfrm>
        </p:spPr>
        <p:txBody>
          <a:bodyPr>
            <a:normAutofit/>
          </a:bodyPr>
          <a:lstStyle/>
          <a:p>
            <a:r>
              <a:rPr lang="en-US" sz="6000" b="1" u="sng" dirty="0"/>
              <a:t>Questions?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355" y="2868188"/>
            <a:ext cx="2959290" cy="282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21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Academic Advising Updates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31" y="3600450"/>
            <a:ext cx="4297737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09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Advising Resources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under </a:t>
            </a:r>
            <a:r>
              <a:rPr lang="en-US" b="1" u="sng" dirty="0"/>
              <a:t>My Courses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Scroll down to </a:t>
            </a:r>
            <a:r>
              <a:rPr lang="en-US" b="1" u="sng" dirty="0" smtClean="0"/>
              <a:t>Resources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You will find the </a:t>
            </a:r>
            <a:r>
              <a:rPr lang="en-US" b="1" u="sng" dirty="0" smtClean="0"/>
              <a:t>PCC Academic Advising Center</a:t>
            </a:r>
            <a:r>
              <a:rPr lang="en-US" dirty="0" smtClean="0"/>
              <a:t> &amp; the </a:t>
            </a:r>
            <a:r>
              <a:rPr lang="en-US" b="1" u="sng" dirty="0" smtClean="0"/>
              <a:t>PCC Transfer Center.</a:t>
            </a:r>
          </a:p>
          <a:p>
            <a:pPr lvl="1"/>
            <a:r>
              <a:rPr lang="en-US" dirty="0" smtClean="0"/>
              <a:t>Both have been updated and redesigned.</a:t>
            </a:r>
            <a:endParaRPr lang="en-US" dirty="0"/>
          </a:p>
        </p:txBody>
      </p:sp>
      <p:pic>
        <p:nvPicPr>
          <p:cNvPr id="2056" name="Picture 8" descr="https://moodle.org/logo/logo-4045x10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343400"/>
            <a:ext cx="4338637" cy="107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98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Student Self Service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Student Self Service</a:t>
            </a:r>
            <a:r>
              <a:rPr lang="en-US" dirty="0" smtClean="0"/>
              <a:t> will go live to students during the 2020 spring semester.</a:t>
            </a:r>
          </a:p>
          <a:p>
            <a:pPr lvl="1"/>
            <a:r>
              <a:rPr lang="en-US" dirty="0" smtClean="0"/>
              <a:t>It will eventually replace WebAdvisor.</a:t>
            </a:r>
          </a:p>
          <a:p>
            <a:pPr lvl="1"/>
            <a:r>
              <a:rPr lang="en-US" dirty="0" smtClean="0"/>
              <a:t>Students will be able to access their academic information and register for classes from anywhere.</a:t>
            </a:r>
          </a:p>
          <a:p>
            <a:pPr lvl="1"/>
            <a:r>
              <a:rPr lang="en-US" dirty="0" smtClean="0"/>
              <a:t>As instructors, you will have access to student academic information anywhere.</a:t>
            </a:r>
          </a:p>
        </p:txBody>
      </p:sp>
    </p:spTree>
    <p:extLst>
      <p:ext uri="{BB962C8B-B14F-4D97-AF65-F5344CB8AC3E}">
        <p14:creationId xmlns:p14="http://schemas.microsoft.com/office/powerpoint/2010/main" val="3923906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Located in the PCC Academic Advising site, you will find a module titled </a:t>
            </a:r>
            <a:r>
              <a:rPr lang="en-US" b="1" u="sng" dirty="0" smtClean="0"/>
              <a:t>Student Self Service Information.</a:t>
            </a:r>
          </a:p>
          <a:p>
            <a:pPr lvl="1"/>
            <a:r>
              <a:rPr lang="en-US" dirty="0" smtClean="0"/>
              <a:t>All information about Student Self Service will be located here.</a:t>
            </a:r>
          </a:p>
          <a:p>
            <a:pPr lvl="1"/>
            <a:r>
              <a:rPr lang="en-US" dirty="0" smtClean="0"/>
              <a:t>Various training videos are located here.  Training videos for use with students are available here as well.</a:t>
            </a:r>
          </a:p>
          <a:p>
            <a:pPr lvl="1"/>
            <a:r>
              <a:rPr lang="en-US" dirty="0" smtClean="0"/>
              <a:t>The video from our August 13 training session is located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537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6962"/>
          </a:xfrm>
        </p:spPr>
        <p:txBody>
          <a:bodyPr>
            <a:normAutofit/>
          </a:bodyPr>
          <a:lstStyle/>
          <a:p>
            <a:r>
              <a:rPr lang="en-US" b="1" u="sng" dirty="0"/>
              <a:t>RISE</a:t>
            </a:r>
            <a:r>
              <a:rPr lang="en-US" dirty="0"/>
              <a:t>:  Reinforced Instruction for Student Excellence</a:t>
            </a:r>
          </a:p>
          <a:p>
            <a:pPr lvl="1"/>
            <a:r>
              <a:rPr lang="en-US" dirty="0"/>
              <a:t>Students will be placed </a:t>
            </a:r>
            <a:r>
              <a:rPr lang="en-US" dirty="0" smtClean="0"/>
              <a:t>based </a:t>
            </a:r>
            <a:r>
              <a:rPr lang="en-US" dirty="0"/>
              <a:t>primarily on their HS </a:t>
            </a:r>
            <a:r>
              <a:rPr lang="en-US" dirty="0" smtClean="0"/>
              <a:t>GPA (within 10 yrs.</a:t>
            </a:r>
            <a:r>
              <a:rPr lang="en-US" dirty="0" smtClean="0"/>
              <a:t> of registration)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It will replace </a:t>
            </a:r>
            <a:r>
              <a:rPr lang="en-US" dirty="0" smtClean="0"/>
              <a:t>DMA &amp; DRE courses.  These courses will not be offered after </a:t>
            </a:r>
            <a:r>
              <a:rPr lang="en-US" b="1" u="sng" dirty="0" smtClean="0"/>
              <a:t>Summer 2020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DMAs replaced by </a:t>
            </a:r>
            <a:r>
              <a:rPr lang="en-US" b="1" u="sng" dirty="0" smtClean="0"/>
              <a:t>MAT 003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DREs replaced by </a:t>
            </a:r>
            <a:r>
              <a:rPr lang="en-US" b="1" u="sng" dirty="0" smtClean="0"/>
              <a:t>ENG 002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4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lvl="1"/>
            <a:r>
              <a:rPr lang="en-US" dirty="0"/>
              <a:t>Two modules in </a:t>
            </a:r>
            <a:r>
              <a:rPr lang="en-US" b="1" u="sng" dirty="0"/>
              <a:t>the PCC Academic Advising Center</a:t>
            </a:r>
            <a:r>
              <a:rPr lang="en-US" b="1" dirty="0"/>
              <a:t> </a:t>
            </a:r>
            <a:r>
              <a:rPr lang="en-US" dirty="0"/>
              <a:t>address RISE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better understand how PCC will handle the RISE process, review the </a:t>
            </a:r>
            <a:r>
              <a:rPr lang="en-US" b="1" u="sng" dirty="0" smtClean="0"/>
              <a:t>PCC RISE Crosswalk document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Review </a:t>
            </a:r>
            <a:r>
              <a:rPr lang="en-US" smtClean="0"/>
              <a:t>with group.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8009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Tuition Surcharge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Law repealed as of </a:t>
            </a:r>
            <a:r>
              <a:rPr lang="en-US" b="1" u="sng" dirty="0" smtClean="0"/>
              <a:t>Fall 2019</a:t>
            </a:r>
            <a:r>
              <a:rPr lang="en-US" dirty="0" smtClean="0"/>
              <a:t>.  No longer discussed in </a:t>
            </a:r>
            <a:r>
              <a:rPr lang="en-US" b="1" u="sng" dirty="0" smtClean="0"/>
              <a:t>ACA 122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it said:</a:t>
            </a:r>
          </a:p>
          <a:p>
            <a:pPr lvl="1"/>
            <a:r>
              <a:rPr lang="en-US" dirty="0"/>
              <a:t>Degree-seeking students who exceed credit hour limits towards their degree may be subject to a 50 percent Tuition Surcharge.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75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/>
              <a:t>The UNC Board of Governors defines exceeding credit hour limits as:</a:t>
            </a:r>
          </a:p>
          <a:p>
            <a:pPr lvl="1"/>
            <a:r>
              <a:rPr lang="en-US" dirty="0" smtClean="0"/>
              <a:t>More than </a:t>
            </a:r>
            <a:r>
              <a:rPr lang="en-US" dirty="0"/>
              <a:t>140 degree credit hours to complete a baccalaureate degree in a four-year program</a:t>
            </a:r>
            <a:br>
              <a:rPr lang="en-US" dirty="0"/>
            </a:br>
            <a:r>
              <a:rPr lang="en-US" dirty="0"/>
              <a:t>or</a:t>
            </a:r>
          </a:p>
          <a:p>
            <a:pPr lvl="1"/>
            <a:r>
              <a:rPr lang="en-US" dirty="0" smtClean="0"/>
              <a:t>More than </a:t>
            </a:r>
            <a:r>
              <a:rPr lang="en-US" dirty="0"/>
              <a:t>110 percent of the credit hours necessary to complete a baccalaureate degree in any program officially designated by the Board of Governors as a five-year program.</a:t>
            </a:r>
          </a:p>
          <a:p>
            <a:r>
              <a:rPr lang="en-US" b="1" dirty="0" smtClean="0"/>
              <a:t>This a good thing for our transfer students.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120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2604</TotalTime>
  <Words>327</Words>
  <Application>Microsoft Office PowerPoint</Application>
  <PresentationFormat>On-screen Show (4:3)</PresentationFormat>
  <Paragraphs>42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Academic Advising</vt:lpstr>
      <vt:lpstr>Academic Advising Updates</vt:lpstr>
      <vt:lpstr>Advising Resources</vt:lpstr>
      <vt:lpstr>Student Self Service</vt:lpstr>
      <vt:lpstr>PowerPoint Presentation</vt:lpstr>
      <vt:lpstr>RISE</vt:lpstr>
      <vt:lpstr>PowerPoint Presentation</vt:lpstr>
      <vt:lpstr>Tuition Surcharge</vt:lpstr>
      <vt:lpstr>PowerPoint Presentation</vt:lpstr>
      <vt:lpstr>Important Course Dates: Fall 2019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2013 Advising Professional Development</dc:title>
  <dc:creator>Neil Callahan</dc:creator>
  <cp:lastModifiedBy>Neil Callahan</cp:lastModifiedBy>
  <cp:revision>214</cp:revision>
  <cp:lastPrinted>2015-05-07T15:07:59Z</cp:lastPrinted>
  <dcterms:created xsi:type="dcterms:W3CDTF">2013-11-11T16:54:46Z</dcterms:created>
  <dcterms:modified xsi:type="dcterms:W3CDTF">2019-08-07T15:06:09Z</dcterms:modified>
</cp:coreProperties>
</file>