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9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0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4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6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5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5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5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8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2617-323B-465B-9B3E-6003A103FC3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54219-4CCC-4C95-A996-FE9E0D25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3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6982" y="2369127"/>
            <a:ext cx="6761018" cy="11408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6982" y="3690850"/>
            <a:ext cx="6761018" cy="156694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ial PCC Powerpoint Template [Read-Only]" id="{BD0C8360-5FCE-413B-8BB1-485E88D67990}" vid="{0D5E130B-E67E-40D5-B9C4-C58EDB2D3F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 PCC Powerpoint Template-1</Template>
  <TotalTime>3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Callahan</dc:creator>
  <cp:lastModifiedBy>Neil Callahan</cp:lastModifiedBy>
  <cp:revision>2</cp:revision>
  <dcterms:created xsi:type="dcterms:W3CDTF">2019-05-20T17:38:55Z</dcterms:created>
  <dcterms:modified xsi:type="dcterms:W3CDTF">2019-05-20T17:47:16Z</dcterms:modified>
</cp:coreProperties>
</file>